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5" r:id="rId7"/>
    <p:sldId id="264" r:id="rId8"/>
    <p:sldId id="263" r:id="rId9"/>
    <p:sldId id="267" r:id="rId10"/>
    <p:sldId id="268" r:id="rId11"/>
    <p:sldId id="266" r:id="rId12"/>
    <p:sldId id="269" r:id="rId13"/>
    <p:sldId id="272" r:id="rId14"/>
    <p:sldId id="271" r:id="rId15"/>
    <p:sldId id="270" r:id="rId16"/>
    <p:sldId id="275" r:id="rId17"/>
    <p:sldId id="274" r:id="rId18"/>
    <p:sldId id="279" r:id="rId19"/>
    <p:sldId id="273" r:id="rId20"/>
    <p:sldId id="278" r:id="rId21"/>
    <p:sldId id="277" r:id="rId22"/>
    <p:sldId id="276" r:id="rId23"/>
    <p:sldId id="281" r:id="rId24"/>
    <p:sldId id="280" r:id="rId25"/>
    <p:sldId id="285" r:id="rId26"/>
    <p:sldId id="282" r:id="rId27"/>
    <p:sldId id="283" r:id="rId28"/>
    <p:sldId id="284" r:id="rId29"/>
    <p:sldId id="287" r:id="rId30"/>
    <p:sldId id="288" r:id="rId31"/>
    <p:sldId id="286" r:id="rId32"/>
    <p:sldId id="289" r:id="rId33"/>
    <p:sldId id="290" r:id="rId34"/>
    <p:sldId id="291" r:id="rId35"/>
    <p:sldId id="292" r:id="rId36"/>
    <p:sldId id="294" r:id="rId37"/>
    <p:sldId id="293" r:id="rId38"/>
    <p:sldId id="295" r:id="rId39"/>
    <p:sldId id="296" r:id="rId40"/>
    <p:sldId id="298" r:id="rId41"/>
    <p:sldId id="300" r:id="rId42"/>
    <p:sldId id="299" r:id="rId43"/>
    <p:sldId id="297" r:id="rId44"/>
    <p:sldId id="303" r:id="rId45"/>
    <p:sldId id="305" r:id="rId46"/>
    <p:sldId id="306" r:id="rId47"/>
    <p:sldId id="307" r:id="rId48"/>
    <p:sldId id="302" r:id="rId4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2" autoAdjust="0"/>
    <p:restoredTop sz="94660"/>
  </p:normalViewPr>
  <p:slideViewPr>
    <p:cSldViewPr>
      <p:cViewPr varScale="1">
        <p:scale>
          <a:sx n="65" d="100"/>
          <a:sy n="65" d="100"/>
        </p:scale>
        <p:origin x="-4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3931-7FF6-47C6-B4F9-0E4A92F24DA1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83E6-7478-4EC7-BBF5-3BDC973BBE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3931-7FF6-47C6-B4F9-0E4A92F24DA1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83E6-7478-4EC7-BBF5-3BDC973BBE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3931-7FF6-47C6-B4F9-0E4A92F24DA1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83E6-7478-4EC7-BBF5-3BDC973BBE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3931-7FF6-47C6-B4F9-0E4A92F24DA1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83E6-7478-4EC7-BBF5-3BDC973BBE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3931-7FF6-47C6-B4F9-0E4A92F24DA1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83E6-7478-4EC7-BBF5-3BDC973BBE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3931-7FF6-47C6-B4F9-0E4A92F24DA1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83E6-7478-4EC7-BBF5-3BDC973BBE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3931-7FF6-47C6-B4F9-0E4A92F24DA1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83E6-7478-4EC7-BBF5-3BDC973BBE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3931-7FF6-47C6-B4F9-0E4A92F24DA1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83E6-7478-4EC7-BBF5-3BDC973BBE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3931-7FF6-47C6-B4F9-0E4A92F24DA1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83E6-7478-4EC7-BBF5-3BDC973BBE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3931-7FF6-47C6-B4F9-0E4A92F24DA1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83E6-7478-4EC7-BBF5-3BDC973BBE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3931-7FF6-47C6-B4F9-0E4A92F24DA1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83E6-7478-4EC7-BBF5-3BDC973BBE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D3931-7FF6-47C6-B4F9-0E4A92F24DA1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583E6-7478-4EC7-BBF5-3BDC973BBEA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5400" b="1" dirty="0" smtClean="0">
                <a:latin typeface="Arial Rounded MT Bold" pitchFamily="34" charset="0"/>
              </a:rPr>
              <a:t>Přípravka na kategorii U7</a:t>
            </a:r>
            <a:endParaRPr lang="cs-CZ" sz="5400" b="1" dirty="0">
              <a:latin typeface="Arial Rounded MT Bold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99592" y="4437112"/>
            <a:ext cx="7217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/>
              <a:t>Turnaje jsou pro nás většinou příliš dlouhé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3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8051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Už jsme zkušení hráči a můžeme trenérům radit se sestavou.</a:t>
            </a:r>
            <a:endParaRPr lang="cs-CZ" dirty="0"/>
          </a:p>
        </p:txBody>
      </p:sp>
      <p:pic>
        <p:nvPicPr>
          <p:cNvPr id="7" name="Zástupný symbol pro obsah 6" descr="1_Ted nebudu aut, pokud ano sednu si k zebrin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2360" y="1556792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Občas těžko hledáme volné místo na metě</a:t>
            </a:r>
            <a:endParaRPr lang="cs-CZ" dirty="0"/>
          </a:p>
        </p:txBody>
      </p:sp>
      <p:pic>
        <p:nvPicPr>
          <p:cNvPr id="7" name="Zástupný symbol pro obsah 6" descr="DSCN99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8384" y="1556792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Někdy je nám teplo,</a:t>
            </a:r>
            <a:endParaRPr lang="cs-CZ" dirty="0"/>
          </a:p>
        </p:txBody>
      </p:sp>
      <p:pic>
        <p:nvPicPr>
          <p:cNvPr id="5" name="Zástupný symbol pro obsah 4" descr="IMG_40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4800000" cy="3600000"/>
          </a:xfrm>
        </p:spPr>
      </p:pic>
      <p:pic>
        <p:nvPicPr>
          <p:cNvPr id="6" name="Zástupný symbol pro obsah 5" descr="IMG_40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08504" y="3213376"/>
            <a:ext cx="4800000" cy="36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jindy zase zima</a:t>
            </a:r>
            <a:endParaRPr lang="cs-CZ" dirty="0"/>
          </a:p>
        </p:txBody>
      </p:sp>
      <p:pic>
        <p:nvPicPr>
          <p:cNvPr id="5" name="Zástupný symbol pro obsah 4" descr="DSCN92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3622" r="23622"/>
          <a:stretch>
            <a:fillRect/>
          </a:stretch>
        </p:blipFill>
        <p:spPr>
          <a:xfrm>
            <a:off x="683567" y="1556792"/>
            <a:ext cx="3165218" cy="4500000"/>
          </a:xfrm>
        </p:spPr>
      </p:pic>
      <p:pic>
        <p:nvPicPr>
          <p:cNvPr id="6" name="Zástupný symbol pro obsah 5" descr="IMG_55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4173" r="21260"/>
          <a:stretch>
            <a:fillRect/>
          </a:stretch>
        </p:blipFill>
        <p:spPr>
          <a:xfrm>
            <a:off x="4211960" y="1556792"/>
            <a:ext cx="4375815" cy="45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Nejlíp ale je, když prší bonbóny</a:t>
            </a:r>
            <a:endParaRPr lang="cs-CZ" dirty="0"/>
          </a:p>
        </p:txBody>
      </p:sp>
      <p:pic>
        <p:nvPicPr>
          <p:cNvPr id="7" name="Zástupný symbol pro obsah 6" descr="To bylo tehda, kdyz prsely ty bonbon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6376" y="1412776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latin typeface="Arial Rounded MT Bold" pitchFamily="34" charset="0"/>
              </a:rPr>
              <a:t>Kategorie U9</a:t>
            </a:r>
            <a:endParaRPr lang="cs-CZ" sz="48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IMG_4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Taktiku už neprobíráme s trenéry, ale sami mezi sebou</a:t>
            </a:r>
            <a:endParaRPr lang="cs-CZ" dirty="0"/>
          </a:p>
        </p:txBody>
      </p:sp>
      <p:pic>
        <p:nvPicPr>
          <p:cNvPr id="7" name="Zástupný symbol pro obsah 6" descr="DSCN47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556792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Bronzové medaile nám jsou už málo</a:t>
            </a:r>
            <a:endParaRPr lang="cs-CZ" dirty="0"/>
          </a:p>
        </p:txBody>
      </p:sp>
      <p:pic>
        <p:nvPicPr>
          <p:cNvPr id="7" name="Zástupný symbol pro obsah 6" descr="DSCN48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4368" y="1412776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Denis</a:t>
            </a:r>
            <a:endParaRPr lang="cs-CZ" dirty="0"/>
          </a:p>
        </p:txBody>
      </p:sp>
      <p:pic>
        <p:nvPicPr>
          <p:cNvPr id="4" name="Zástupný symbol pro obsah 3" descr="IMG_34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3048986" cy="4065315"/>
          </a:xfrm>
        </p:spPr>
      </p:pic>
      <p:pic>
        <p:nvPicPr>
          <p:cNvPr id="5" name="Zástupný symbol pro obsah 3" descr="IMG_34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708920"/>
            <a:ext cx="2952328" cy="3936437"/>
          </a:xfrm>
          <a:prstGeom prst="rect">
            <a:avLst/>
          </a:prstGeom>
        </p:spPr>
      </p:pic>
      <p:pic>
        <p:nvPicPr>
          <p:cNvPr id="7" name="Obrázek 4" descr="http://img19.rajce.idnes.cz/d1901/12/12456/12456903_3b349ce5bf0f95f0aa0a1eeb3c8ac1b6/images/P1060781.jpg?ver=0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4680520" cy="2376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dirty="0" smtClean="0"/>
              <a:t>Častěji relaxujeme</a:t>
            </a:r>
            <a:endParaRPr lang="cs-CZ" dirty="0"/>
          </a:p>
        </p:txBody>
      </p:sp>
      <p:pic>
        <p:nvPicPr>
          <p:cNvPr id="5" name="Zástupný symbol pro obsah 4" descr="DSCN11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053136"/>
            <a:ext cx="4800000" cy="3600000"/>
          </a:xfrm>
        </p:spPr>
      </p:pic>
      <p:pic>
        <p:nvPicPr>
          <p:cNvPr id="6" name="Zástupný symbol pro obsah 5" descr="IMG_0113-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36496" y="3141368"/>
            <a:ext cx="4800000" cy="36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Pálíme </a:t>
            </a:r>
            <a:r>
              <a:rPr lang="cs-CZ" dirty="0" err="1" smtClean="0"/>
              <a:t>táááákhle</a:t>
            </a:r>
            <a:r>
              <a:rPr lang="cs-CZ" dirty="0" smtClean="0"/>
              <a:t> vysoko,</a:t>
            </a:r>
            <a:endParaRPr lang="cs-CZ" dirty="0"/>
          </a:p>
        </p:txBody>
      </p:sp>
      <p:pic>
        <p:nvPicPr>
          <p:cNvPr id="7" name="Zástupný symbol pro obsah 6" descr="DSCN98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2780" y="1557352"/>
            <a:ext cx="3359159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</a:t>
            </a:r>
            <a:r>
              <a:rPr lang="cs-CZ" dirty="0" smtClean="0"/>
              <a:t> opravdu tvrdě</a:t>
            </a:r>
            <a:endParaRPr lang="cs-CZ" dirty="0"/>
          </a:p>
        </p:txBody>
      </p:sp>
      <p:pic>
        <p:nvPicPr>
          <p:cNvPr id="7" name="Zástupný symbol pro obsah 6" descr="Hlavne at to nespadne primo na 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13336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latin typeface="Arial Rounded MT Bold" pitchFamily="34" charset="0"/>
              </a:rPr>
              <a:t>Kategorie U10</a:t>
            </a:r>
            <a:endParaRPr lang="cs-CZ" sz="48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IMG_74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Už jen tolik nám chybí k dokonalosti</a:t>
            </a:r>
            <a:endParaRPr lang="cs-CZ" dirty="0"/>
          </a:p>
        </p:txBody>
      </p:sp>
      <p:pic>
        <p:nvPicPr>
          <p:cNvPr id="7" name="Zástupný symbol pro obsah 6" descr="DSCN9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6376" y="1412776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Pořád ale potřebujeme pomoc rodičů</a:t>
            </a:r>
            <a:endParaRPr lang="cs-CZ" dirty="0"/>
          </a:p>
        </p:txBody>
      </p:sp>
      <p:pic>
        <p:nvPicPr>
          <p:cNvPr id="5" name="Zástupný symbol pro obsah 4" descr="IMG_52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3346560" cy="5040000"/>
          </a:xfrm>
        </p:spPr>
      </p:pic>
      <p:pic>
        <p:nvPicPr>
          <p:cNvPr id="6" name="Zástupný symbol pro obsah 5" descr="IMG_62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67944" y="2348880"/>
            <a:ext cx="4861223" cy="32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Naše zápasy jsou často natáčeny</a:t>
            </a:r>
            <a:endParaRPr lang="cs-CZ" dirty="0"/>
          </a:p>
        </p:txBody>
      </p:sp>
      <p:pic>
        <p:nvPicPr>
          <p:cNvPr id="5" name="Zástupný symbol pro obsah 4" descr="Zamavejte do kamery budete v televiz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5759999" cy="4320000"/>
          </a:xfrm>
        </p:spPr>
      </p:pic>
      <p:pic>
        <p:nvPicPr>
          <p:cNvPr id="6" name="Zástupný symbol pro obsah 5" descr="IMG_55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4803" r="24803"/>
          <a:stretch>
            <a:fillRect/>
          </a:stretch>
        </p:blipFill>
        <p:spPr>
          <a:xfrm>
            <a:off x="6160252" y="3068960"/>
            <a:ext cx="2732228" cy="36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Zákroky v poli jsou na </a:t>
            </a:r>
            <a:r>
              <a:rPr lang="cs-CZ" dirty="0" err="1" smtClean="0"/>
              <a:t>profi</a:t>
            </a:r>
            <a:r>
              <a:rPr lang="cs-CZ" dirty="0" smtClean="0"/>
              <a:t> úrovni</a:t>
            </a:r>
            <a:endParaRPr lang="cs-CZ" dirty="0"/>
          </a:p>
        </p:txBody>
      </p:sp>
      <p:pic>
        <p:nvPicPr>
          <p:cNvPr id="5" name="Zástupný symbol pro obsah 4" descr="IMG_74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0817" y="1412776"/>
            <a:ext cx="4861223" cy="3240000"/>
          </a:xfrm>
        </p:spPr>
      </p:pic>
      <p:pic>
        <p:nvPicPr>
          <p:cNvPr id="6" name="Zástupný symbol pro obsah 5" descr="IMG_74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3429360"/>
            <a:ext cx="4861223" cy="32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Navíc jsem opět byli v Praze na </a:t>
            </a:r>
            <a:r>
              <a:rPr lang="cs-CZ" dirty="0" err="1" smtClean="0"/>
              <a:t>Supercupu</a:t>
            </a:r>
            <a:endParaRPr lang="cs-CZ" dirty="0"/>
          </a:p>
        </p:txBody>
      </p:sp>
      <p:pic>
        <p:nvPicPr>
          <p:cNvPr id="5" name="Zástupný symbol pro obsah 4" descr="IMG_74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038600" cy="2691727"/>
          </a:xfrm>
        </p:spPr>
      </p:pic>
      <p:pic>
        <p:nvPicPr>
          <p:cNvPr id="6" name="Zástupný symbol pro obsah 5" descr="IMG_73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196752"/>
            <a:ext cx="4038600" cy="2691727"/>
          </a:xfrm>
        </p:spPr>
      </p:pic>
      <p:pic>
        <p:nvPicPr>
          <p:cNvPr id="7" name="Zástupný symbol pro obsah 4" descr="IMG_74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360" y="4005064"/>
            <a:ext cx="4038600" cy="2691726"/>
          </a:xfrm>
          <a:prstGeom prst="rect">
            <a:avLst/>
          </a:prstGeom>
        </p:spPr>
      </p:pic>
      <p:pic>
        <p:nvPicPr>
          <p:cNvPr id="8" name="Zástupný symbol pro obsah 5" descr="IMG_73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005064"/>
            <a:ext cx="4038600" cy="2691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Maty</a:t>
            </a:r>
            <a:endParaRPr lang="cs-CZ" dirty="0"/>
          </a:p>
        </p:txBody>
      </p:sp>
      <p:pic>
        <p:nvPicPr>
          <p:cNvPr id="4" name="Zástupný symbol pro obsah 3" descr="DSCN86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4320479" cy="3240359"/>
          </a:xfrm>
        </p:spPr>
      </p:pic>
      <p:pic>
        <p:nvPicPr>
          <p:cNvPr id="5" name="Obrázek 4" descr="http://img19.rajce.idnes.cz/d1901/12/12456/12456903_3b349ce5bf0f95f0aa0a1eeb3c8ac1b6/images/P1060781.jpg?ver=0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016" y="1412776"/>
            <a:ext cx="4086487" cy="511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latin typeface="Arial Rounded MT Bold" pitchFamily="34" charset="0"/>
              </a:rPr>
              <a:t>Kategorie U11</a:t>
            </a:r>
            <a:endParaRPr lang="cs-CZ" sz="48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DSCN0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 metách už běháme opravdu rychle, občas si musíme i odpočinout</a:t>
            </a:r>
            <a:endParaRPr lang="cs-CZ" dirty="0"/>
          </a:p>
        </p:txBody>
      </p:sp>
      <p:pic>
        <p:nvPicPr>
          <p:cNvPr id="6" name="Zástupný symbol pro obsah 5" descr="DSCN9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2360" y="1556792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Někdy je potřeba hru trochu přitvrdit</a:t>
            </a:r>
            <a:endParaRPr lang="cs-CZ" dirty="0"/>
          </a:p>
        </p:txBody>
      </p:sp>
      <p:pic>
        <p:nvPicPr>
          <p:cNvPr id="7" name="Zástupný symbol pro obsah 6" descr="DSCN97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556792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Balónky létají opravdu vysoko</a:t>
            </a:r>
            <a:endParaRPr lang="cs-CZ" dirty="0"/>
          </a:p>
        </p:txBody>
      </p:sp>
      <p:pic>
        <p:nvPicPr>
          <p:cNvPr id="6" name="Zástupný symbol pro obsah 5" descr="DSCN9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4368" y="1412776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Odpalů je ale málo, takže máme čas na hledání čtyřlístků pro štěstí</a:t>
            </a:r>
            <a:endParaRPr lang="cs-CZ" dirty="0"/>
          </a:p>
        </p:txBody>
      </p:sp>
      <p:pic>
        <p:nvPicPr>
          <p:cNvPr id="7" name="Zástupný symbol pro obsah 6" descr="DSCN97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6376" y="1556792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latin typeface="Arial Rounded MT Bold" pitchFamily="34" charset="0"/>
              </a:rPr>
              <a:t>Kategorie U13</a:t>
            </a:r>
            <a:endParaRPr lang="cs-CZ" sz="48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4"/>
          <p:cNvSpPr txBox="1">
            <a:spLocks/>
          </p:cNvSpPr>
          <p:nvPr/>
        </p:nvSpPr>
        <p:spPr>
          <a:xfrm>
            <a:off x="467544" y="27089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Kategorie U13 žádné fotky nemá a tak jsem jim jednu společnou vytvořil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 descr="ob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88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Kecám</a:t>
            </a:r>
            <a:r>
              <a:rPr lang="cs-CZ" dirty="0" smtClean="0"/>
              <a:t>, má dvě</a:t>
            </a:r>
            <a:endParaRPr lang="cs-CZ" dirty="0"/>
          </a:p>
        </p:txBody>
      </p:sp>
      <p:pic>
        <p:nvPicPr>
          <p:cNvPr id="7" name="Zástupný symbol pro obsah 6" descr="P1090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496" y="1484784"/>
            <a:ext cx="896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latin typeface="Arial Rounded MT Bold" pitchFamily="34" charset="0"/>
              </a:rPr>
              <a:t>Kategorie U7</a:t>
            </a:r>
            <a:endParaRPr lang="cs-CZ" sz="48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U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709" y="908720"/>
            <a:ext cx="8960995" cy="5040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800" b="1" dirty="0" smtClean="0">
                <a:latin typeface="Arial Rounded MT Bold" pitchFamily="34" charset="0"/>
              </a:rPr>
              <a:t>A kdo by si přál i fotky trenérů?</a:t>
            </a:r>
            <a:endParaRPr lang="cs-CZ" sz="48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5454352"/>
            <a:ext cx="8229600" cy="1143000"/>
          </a:xfrm>
        </p:spPr>
        <p:txBody>
          <a:bodyPr/>
          <a:lstStyle/>
          <a:p>
            <a:r>
              <a:rPr lang="cs-CZ" dirty="0" smtClean="0"/>
              <a:t>2 proti 1, jdeme na to</a:t>
            </a:r>
            <a:endParaRPr lang="cs-CZ" dirty="0"/>
          </a:p>
        </p:txBody>
      </p:sp>
      <p:pic>
        <p:nvPicPr>
          <p:cNvPr id="7" name="Zástupný symbol pro obsah 6" descr="a kdo by chtel i fotky trener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88640"/>
            <a:ext cx="7590363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IMG_34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1" y="121016"/>
            <a:ext cx="4968552" cy="66247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IMG_34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577781"/>
            <a:ext cx="8599461" cy="5731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IMG_34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577781"/>
            <a:ext cx="8599458" cy="5731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IMG_34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391" y="332656"/>
            <a:ext cx="8256916" cy="6192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4"/>
          <p:cNvSpPr txBox="1">
            <a:spLocks/>
          </p:cNvSpPr>
          <p:nvPr/>
        </p:nvSpPr>
        <p:spPr>
          <a:xfrm>
            <a:off x="467544" y="27089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A</a:t>
            </a: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 je vše.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Tak jaký to bylo?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IMG_8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7457" y="620688"/>
            <a:ext cx="8473015" cy="56472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Letos nás bylo opravdu málo</a:t>
            </a:r>
            <a:endParaRPr lang="cs-CZ" dirty="0"/>
          </a:p>
        </p:txBody>
      </p:sp>
      <p:pic>
        <p:nvPicPr>
          <p:cNvPr id="4" name="Zástupný symbol pro obsah 3" descr="IMG_3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12776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 balónek nás chodilo co nejvíc</a:t>
            </a:r>
            <a:endParaRPr lang="cs-CZ" dirty="0"/>
          </a:p>
        </p:txBody>
      </p:sp>
      <p:pic>
        <p:nvPicPr>
          <p:cNvPr id="4" name="Zástupný symbol pro obsah 3" descr="DSCN9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4368" y="1341328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 jinak to byla v poli nuda</a:t>
            </a:r>
            <a:endParaRPr lang="cs-CZ" dirty="0"/>
          </a:p>
        </p:txBody>
      </p:sp>
      <p:pic>
        <p:nvPicPr>
          <p:cNvPr id="4" name="Zástupný symbol pro obsah 3" descr="V poli to casto byva nu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413336"/>
            <a:ext cx="6720000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IMG_34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4185000" cy="5580000"/>
          </a:xfrm>
        </p:spPr>
      </p:pic>
      <p:pic>
        <p:nvPicPr>
          <p:cNvPr id="8" name="Zástupný symbol pro obsah 7" descr="IMG_34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332656"/>
            <a:ext cx="4185000" cy="558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latin typeface="Arial Rounded MT Bold" pitchFamily="34" charset="0"/>
              </a:rPr>
              <a:t>Kategorie U8</a:t>
            </a:r>
            <a:endParaRPr lang="cs-CZ" sz="48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210</Words>
  <Application>Microsoft Office PowerPoint</Application>
  <PresentationFormat>Předvádění na obrazovce (4:3)</PresentationFormat>
  <Paragraphs>38</Paragraphs>
  <Slides>48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49" baseType="lpstr">
      <vt:lpstr>Motiv sady Office</vt:lpstr>
      <vt:lpstr>Přípravka na kategorii U7</vt:lpstr>
      <vt:lpstr>Denis</vt:lpstr>
      <vt:lpstr>Maty</vt:lpstr>
      <vt:lpstr>Kategorie U7</vt:lpstr>
      <vt:lpstr>Letos nás bylo opravdu málo</vt:lpstr>
      <vt:lpstr>Pro balónek nás chodilo co nejvíc</vt:lpstr>
      <vt:lpstr>Ale jinak to byla v poli nuda</vt:lpstr>
      <vt:lpstr>Snímek 8</vt:lpstr>
      <vt:lpstr>Kategorie U8</vt:lpstr>
      <vt:lpstr>Snímek 10</vt:lpstr>
      <vt:lpstr>Už jsme zkušení hráči a můžeme trenérům radit se sestavou.</vt:lpstr>
      <vt:lpstr>Občas těžko hledáme volné místo na metě</vt:lpstr>
      <vt:lpstr>Někdy je nám teplo,</vt:lpstr>
      <vt:lpstr>jindy zase zima</vt:lpstr>
      <vt:lpstr>Nejlíp ale je, když prší bonbóny</vt:lpstr>
      <vt:lpstr>Kategorie U9</vt:lpstr>
      <vt:lpstr>Snímek 17</vt:lpstr>
      <vt:lpstr>Taktiku už neprobíráme s trenéry, ale sami mezi sebou</vt:lpstr>
      <vt:lpstr>Bronzové medaile nám jsou už málo</vt:lpstr>
      <vt:lpstr>Častěji relaxujeme</vt:lpstr>
      <vt:lpstr>Pálíme táááákhle vysoko,</vt:lpstr>
      <vt:lpstr>a opravdu tvrdě</vt:lpstr>
      <vt:lpstr>Kategorie U10</vt:lpstr>
      <vt:lpstr>Snímek 24</vt:lpstr>
      <vt:lpstr>Už jen tolik nám chybí k dokonalosti</vt:lpstr>
      <vt:lpstr>Pořád ale potřebujeme pomoc rodičů</vt:lpstr>
      <vt:lpstr>Naše zápasy jsou často natáčeny</vt:lpstr>
      <vt:lpstr>Zákroky v poli jsou na profi úrovni</vt:lpstr>
      <vt:lpstr>Navíc jsem opět byli v Praze na Supercupu</vt:lpstr>
      <vt:lpstr>Kategorie U11</vt:lpstr>
      <vt:lpstr>Snímek 31</vt:lpstr>
      <vt:lpstr>Po metách už běháme opravdu rychle, občas si musíme i odpočinout</vt:lpstr>
      <vt:lpstr>Někdy je potřeba hru trochu přitvrdit</vt:lpstr>
      <vt:lpstr>Balónky létají opravdu vysoko</vt:lpstr>
      <vt:lpstr>Odpalů je ale málo, takže máme čas na hledání čtyřlístků pro štěstí</vt:lpstr>
      <vt:lpstr>Kategorie U13</vt:lpstr>
      <vt:lpstr>Snímek 37</vt:lpstr>
      <vt:lpstr>Snímek 38</vt:lpstr>
      <vt:lpstr>Kecám, má dvě</vt:lpstr>
      <vt:lpstr>Snímek 40</vt:lpstr>
      <vt:lpstr>A kdo by si přál i fotky trenérů?</vt:lpstr>
      <vt:lpstr>2 proti 1, jdeme na to</vt:lpstr>
      <vt:lpstr>Snímek 43</vt:lpstr>
      <vt:lpstr>Snímek 44</vt:lpstr>
      <vt:lpstr>Snímek 45</vt:lpstr>
      <vt:lpstr>Snímek 46</vt:lpstr>
      <vt:lpstr>Snímek 47</vt:lpstr>
      <vt:lpstr>Snímek 48</vt:lpstr>
    </vt:vector>
  </TitlesOfParts>
  <Company>RETIA, a. s.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Tomáš Wija</dc:creator>
  <cp:lastModifiedBy>Tomáš Wija</cp:lastModifiedBy>
  <cp:revision>17</cp:revision>
  <dcterms:created xsi:type="dcterms:W3CDTF">2017-01-12T09:36:45Z</dcterms:created>
  <dcterms:modified xsi:type="dcterms:W3CDTF">2017-01-12T11:44:50Z</dcterms:modified>
</cp:coreProperties>
</file>